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54" r:id="rId26"/>
    <p:sldId id="1062" r:id="rId27"/>
    <p:sldId id="324"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25.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descr="betweenness"/>
          <p:cNvPicPr>
            <a:picLocks noChangeAspect="1"/>
          </p:cNvPicPr>
          <p:nvPr/>
        </p:nvPicPr>
        <p:blipFill>
          <a:blip r:embed="rId3"/>
          <a:stretch>
            <a:fillRect/>
          </a:stretch>
        </p:blipFill>
        <p:spPr>
          <a:xfrm>
            <a:off x="2342515" y="1802765"/>
            <a:ext cx="7230110" cy="48221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closeness"/>
          <p:cNvPicPr>
            <a:picLocks noChangeAspect="1"/>
          </p:cNvPicPr>
          <p:nvPr/>
        </p:nvPicPr>
        <p:blipFill>
          <a:blip r:embed="rId3"/>
          <a:stretch>
            <a:fillRect/>
          </a:stretch>
        </p:blipFill>
        <p:spPr>
          <a:xfrm>
            <a:off x="2390775" y="1739265"/>
            <a:ext cx="7405370" cy="49383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5010</Words>
  <Application>WPS 演示</Application>
  <PresentationFormat>Widescreen</PresentationFormat>
  <Paragraphs>531</Paragraphs>
  <Slides>24</Slides>
  <Notes>11</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24</vt:i4>
      </vt:variant>
    </vt:vector>
  </HeadingPairs>
  <TitlesOfParts>
    <vt:vector size="51"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Aharoni</vt:lpstr>
      <vt:lpstr>Wingdings</vt:lpstr>
      <vt:lpstr>阿里巴巴普惠体</vt:lpstr>
      <vt:lpstr>阿里巴巴普惠体 B</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233</cp:revision>
  <dcterms:created xsi:type="dcterms:W3CDTF">2025-12-27T09:48:00Z</dcterms:created>
  <dcterms:modified xsi:type="dcterms:W3CDTF">2025-12-28T12:24:36Z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